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37" r:id="rId3"/>
    <p:sldId id="338" r:id="rId4"/>
    <p:sldId id="339" r:id="rId5"/>
    <p:sldId id="340" r:id="rId6"/>
    <p:sldId id="341" r:id="rId7"/>
    <p:sldId id="328" r:id="rId8"/>
    <p:sldId id="308" r:id="rId9"/>
    <p:sldId id="309" r:id="rId10"/>
    <p:sldId id="310" r:id="rId11"/>
    <p:sldId id="307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1396"/>
  </p:normalViewPr>
  <p:slideViewPr>
    <p:cSldViewPr snapToGrid="0" snapToObjects="1">
      <p:cViewPr>
        <p:scale>
          <a:sx n="79" d="100"/>
          <a:sy n="79" d="100"/>
        </p:scale>
        <p:origin x="112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5/28/18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3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23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2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0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6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5/28/18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University of Hamburg</a:t>
            </a:r>
          </a:p>
          <a:p>
            <a:r>
              <a:rPr lang="en-US" dirty="0"/>
              <a:t>May 29-30, 2018</a:t>
            </a:r>
          </a:p>
          <a:p>
            <a:r>
              <a:rPr lang="en-US" dirty="0"/>
              <a:t>Day 1</a:t>
            </a:r>
          </a:p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WaitPage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72765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WaitPage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is a special class of pages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by default all members of a group wait until everyone reaches this stage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after that they proceed further along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when players reach the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waitpage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, the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after_all_players_arrive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is executed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it can be skipped with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method (as normal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05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loops, conditions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conditions and loops in templates:</a:t>
            </a:r>
          </a:p>
          <a:p>
            <a:endParaRPr lang="en-US" dirty="0" smtClean="0"/>
          </a:p>
          <a:p>
            <a:pPr marL="2857500" indent="0">
              <a:buNone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{% if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player.age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30 %}</a:t>
            </a:r>
          </a:p>
          <a:p>
            <a:pPr marL="2857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hi, dude!</a:t>
            </a:r>
          </a:p>
          <a:p>
            <a:pPr marL="2857500" indent="0">
              <a:buNone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{% else %}</a:t>
            </a:r>
          </a:p>
          <a:p>
            <a:pPr marL="2857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Dear Mr. Player,</a:t>
            </a:r>
          </a:p>
          <a:p>
            <a:pPr marL="2857500" indent="0">
              <a:buNone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endif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players info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obtain information about other players, using their ids in group or </a:t>
            </a:r>
            <a:r>
              <a:rPr lang="en-US" dirty="0" smtClean="0"/>
              <a:t>roles:</a:t>
            </a:r>
            <a:endParaRPr lang="en-US" dirty="0" smtClean="0"/>
          </a:p>
          <a:p>
            <a:endParaRPr lang="en-US" dirty="0" smtClean="0"/>
          </a:p>
          <a:p>
            <a:pPr marL="528638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self.group.get_player_by_role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(’ROLE_NAME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’)</a:t>
            </a:r>
          </a:p>
          <a:p>
            <a:pPr marL="528638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self.group.get_player_by_id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(‘ID’)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1. Intro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685760"/>
            <a:ext cx="7673521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6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2. Offer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145"/>
          <a:stretch/>
        </p:blipFill>
        <p:spPr>
          <a:xfrm>
            <a:off x="495300" y="1825625"/>
            <a:ext cx="11696700" cy="46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3. Accept/Reject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7636"/>
          <a:stretch/>
        </p:blipFill>
        <p:spPr>
          <a:xfrm>
            <a:off x="241300" y="1825625"/>
            <a:ext cx="11709400" cy="4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4.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036535"/>
            <a:ext cx="11760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some preliminary prep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lnSpc>
                <a:spcPct val="150000"/>
              </a:lnSpc>
            </a:pPr>
            <a:r>
              <a:rPr lang="en-US" dirty="0" smtClean="0"/>
              <a:t>Let’s run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ultimatum</a:t>
            </a:r>
            <a:r>
              <a:rPr lang="en-US" dirty="0" smtClean="0"/>
              <a:t>’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and copy from our guess app: </a:t>
            </a:r>
            <a:r>
              <a:rPr lang="en-US" i="1" dirty="0" smtClean="0"/>
              <a:t>intro, decision, instructions</a:t>
            </a:r>
          </a:p>
          <a:p>
            <a:pPr fontAlgn="base">
              <a:lnSpc>
                <a:spcPct val="150000"/>
              </a:lnSpc>
            </a:pPr>
            <a:r>
              <a:rPr lang="mr-IN" dirty="0" smtClean="0"/>
              <a:t>…</a:t>
            </a:r>
            <a:r>
              <a:rPr lang="en-US" dirty="0" smtClean="0"/>
              <a:t> rename in intro and decision the % include %: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make a copy of </a:t>
            </a:r>
            <a:r>
              <a:rPr lang="en-US" i="1" dirty="0" err="1" smtClean="0"/>
              <a:t>decision.html</a:t>
            </a:r>
            <a:endParaRPr lang="en-US" i="1" dirty="0" smtClean="0"/>
          </a:p>
          <a:p>
            <a:pPr fontAlgn="base">
              <a:lnSpc>
                <a:spcPct val="150000"/>
              </a:lnSpc>
            </a:pPr>
            <a:r>
              <a:rPr lang="en-US" dirty="0" smtClean="0"/>
              <a:t>rename files to: </a:t>
            </a:r>
            <a:r>
              <a:rPr lang="en-US" i="1" dirty="0" err="1" smtClean="0"/>
              <a:t>Offer.html</a:t>
            </a:r>
            <a:r>
              <a:rPr lang="en-US" i="1" dirty="0" smtClean="0"/>
              <a:t>, </a:t>
            </a:r>
            <a:r>
              <a:rPr lang="en-US" i="1" dirty="0" err="1" smtClean="0"/>
              <a:t>Accept.html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multi-player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In </a:t>
            </a:r>
            <a:r>
              <a:rPr lang="en-US" dirty="0" err="1" smtClean="0"/>
              <a:t>models.py</a:t>
            </a:r>
            <a:r>
              <a:rPr lang="en-US" dirty="0" smtClean="0"/>
              <a:t>: Constants: </a:t>
            </a:r>
            <a:r>
              <a:rPr lang="en-US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players_per_group</a:t>
            </a:r>
            <a:r>
              <a:rPr lang="en-US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2</a:t>
            </a:r>
          </a:p>
          <a:p>
            <a:pPr fontAlgn="base"/>
            <a:r>
              <a:rPr lang="en-US" sz="2200" b="1" dirty="0" smtClean="0"/>
              <a:t>NB: when there is only one player then</a:t>
            </a:r>
            <a:r>
              <a:rPr lang="en-US" sz="2200" b="1" dirty="0"/>
              <a:t> </a:t>
            </a:r>
            <a:r>
              <a:rPr lang="en-US" sz="2200" b="1" dirty="0" err="1"/>
              <a:t>players_per_group</a:t>
            </a:r>
            <a:r>
              <a:rPr lang="en-US" sz="2200" b="1" dirty="0"/>
              <a:t> </a:t>
            </a:r>
            <a:r>
              <a:rPr lang="en-US" sz="2200" b="1" dirty="0" smtClean="0"/>
              <a:t>= None, not 1!</a:t>
            </a:r>
          </a:p>
          <a:p>
            <a:pPr fontAlgn="base"/>
            <a:r>
              <a:rPr lang="en-US" sz="2400" dirty="0" smtClean="0"/>
              <a:t>In Player we define function that returns the role</a:t>
            </a:r>
          </a:p>
          <a:p>
            <a:pPr marL="0" indent="0" fontAlgn="base">
              <a:buNone/>
            </a:pPr>
            <a:r>
              <a:rPr lang="en-US" sz="2400" dirty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u="sng" dirty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i="1" dirty="0" err="1">
                <a:solidFill>
                  <a:srgbClr val="9B5C2E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976313" indent="0" fontAlgn="base">
              <a:buNone/>
            </a:pPr>
            <a:r>
              <a:rPr lang="en-US" sz="2400" dirty="0" err="1" smtClean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89BDFF"/>
                </a:solidFill>
                <a:latin typeface="Consolas" charset="0"/>
                <a:ea typeface="Consolas" charset="0"/>
                <a:cs typeface="Consolas" charset="0"/>
              </a:rPr>
              <a:t>role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'Proposer'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'Responder'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sz="2400" dirty="0" smtClean="0"/>
          </a:p>
          <a:p>
            <a:pPr fontAlgn="base"/>
            <a:endParaRPr lang="en-US" sz="2400" dirty="0" smtClean="0"/>
          </a:p>
          <a:p>
            <a:pPr fontAlgn="base"/>
            <a:endParaRPr lang="en-US" sz="2400" dirty="0"/>
          </a:p>
          <a:p>
            <a:pPr fontAlgn="base"/>
            <a:endParaRPr lang="en-US" sz="22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3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 in </a:t>
            </a:r>
            <a:r>
              <a:rPr lang="en-US" dirty="0" err="1" smtClean="0"/>
              <a:t>models.py</a:t>
            </a:r>
            <a:r>
              <a:rPr lang="en-US" dirty="0" smtClean="0"/>
              <a:t>:</a:t>
            </a:r>
          </a:p>
          <a:p>
            <a:pPr fontAlgn="base"/>
            <a:r>
              <a:rPr lang="en-US" dirty="0" smtClean="0"/>
              <a:t>We need fields in group, because these fields are the same for both players.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10" y="3411763"/>
            <a:ext cx="9804380" cy="30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6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Defining the function that will be able to set the payoffs of the players depending on their role in a group: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2" y="3506107"/>
            <a:ext cx="10499105" cy="25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files: how insert an image?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63886" y="1825625"/>
            <a:ext cx="638991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Create folder in an app: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mr-IN" sz="2200" dirty="0" smtClean="0"/>
              <a:t>…</a:t>
            </a:r>
            <a:r>
              <a:rPr lang="en-US" sz="2200" dirty="0" smtClean="0"/>
              <a:t>/static/ultimatum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Put your image there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insert in </a:t>
            </a:r>
            <a:r>
              <a:rPr lang="en-US" sz="2200" dirty="0"/>
              <a:t>in the </a:t>
            </a:r>
            <a:r>
              <a:rPr lang="en-US" sz="2200" dirty="0" smtClean="0"/>
              <a:t>beginning of your </a:t>
            </a:r>
            <a:r>
              <a:rPr lang="en-US" sz="2200" i="1" dirty="0" err="1" smtClean="0"/>
              <a:t>instructions.html</a:t>
            </a:r>
            <a:r>
              <a:rPr lang="en-US" sz="2200" i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{% load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static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and in the text: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="{% static "ultimatum/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ultimatum.png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%}"/&gt;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6601"/>
          <a:stretch/>
        </p:blipFill>
        <p:spPr>
          <a:xfrm>
            <a:off x="523421" y="1690688"/>
            <a:ext cx="4097565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5470071" y="1690688"/>
            <a:ext cx="5045528" cy="1966912"/>
          </a:xfrm>
          <a:prstGeom prst="borderCallout1">
            <a:avLst>
              <a:gd name="adj1" fmla="val 54725"/>
              <a:gd name="adj2" fmla="val 519"/>
              <a:gd name="adj3" fmla="val 21870"/>
              <a:gd name="adj4" fmla="val -7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Offer(Page):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smtClean="0"/>
              <a:t>‘group’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form_fields</a:t>
            </a:r>
            <a:r>
              <a:rPr lang="en-US" dirty="0" smtClean="0"/>
              <a:t> </a:t>
            </a:r>
            <a:r>
              <a:rPr lang="en-US" dirty="0"/>
              <a:t>= ['offer']</a:t>
            </a:r>
          </a:p>
          <a:p>
            <a:r>
              <a:rPr lang="en-US" dirty="0"/>
              <a:t>    </a:t>
            </a:r>
          </a:p>
          <a:p>
            <a:r>
              <a:rPr lang="en-US" b="1" dirty="0">
                <a:solidFill>
                  <a:srgbClr val="FFFF00"/>
                </a:solidFill>
              </a:rPr>
              <a:t>    </a:t>
            </a:r>
            <a:r>
              <a:rPr lang="en-US" b="1" dirty="0" err="1">
                <a:solidFill>
                  <a:srgbClr val="FFFF00"/>
                </a:solidFill>
              </a:rPr>
              <a:t>def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is_displayed</a:t>
            </a:r>
            <a:r>
              <a:rPr lang="en-US" b="1" dirty="0">
                <a:solidFill>
                  <a:srgbClr val="FFFF00"/>
                </a:solidFill>
              </a:rPr>
              <a:t>(self):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return </a:t>
            </a:r>
            <a:r>
              <a:rPr lang="en-US" b="1" dirty="0" err="1">
                <a:solidFill>
                  <a:srgbClr val="FFFF00"/>
                </a:solidFill>
              </a:rPr>
              <a:t>self.player.role</a:t>
            </a:r>
            <a:r>
              <a:rPr lang="en-US" b="1" dirty="0">
                <a:solidFill>
                  <a:srgbClr val="FFFF00"/>
                </a:solidFill>
              </a:rPr>
              <a:t>() == 'Proposer'</a:t>
            </a:r>
          </a:p>
          <a:p>
            <a:pPr algn="ctr"/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6096000" y="3999707"/>
            <a:ext cx="5627914" cy="2373384"/>
          </a:xfrm>
          <a:prstGeom prst="borderCallout1">
            <a:avLst>
              <a:gd name="adj1" fmla="val 54725"/>
              <a:gd name="adj2" fmla="val 519"/>
              <a:gd name="adj3" fmla="val -61367"/>
              <a:gd name="adj4" fmla="val -746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OfferWaitPage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title_text</a:t>
            </a:r>
            <a:r>
              <a:rPr lang="en-US" dirty="0"/>
              <a:t> = "You are Responder"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tx1"/>
                </a:solidFill>
              </a:rPr>
              <a:t>body_text</a:t>
            </a:r>
            <a:r>
              <a:rPr lang="en-US" dirty="0"/>
              <a:t> = "Please wait while the Proposer decides </a:t>
            </a:r>
            <a:r>
              <a:rPr lang="en-US" dirty="0" smtClean="0"/>
              <a:t>how </a:t>
            </a:r>
            <a:r>
              <a:rPr lang="en-US" dirty="0"/>
              <a:t>many tokens he \</a:t>
            </a:r>
          </a:p>
          <a:p>
            <a:r>
              <a:rPr lang="en-US" dirty="0"/>
              <a:t>    or she will offer to you</a:t>
            </a:r>
            <a:r>
              <a:rPr lang="en-US" dirty="0" smtClean="0"/>
              <a:t>...”</a:t>
            </a:r>
          </a:p>
          <a:p>
            <a:pPr marL="523875"/>
            <a:r>
              <a:rPr lang="en-US" b="1" dirty="0" err="1">
                <a:solidFill>
                  <a:schemeClr val="tx1"/>
                </a:solidFill>
              </a:rPr>
              <a:t>def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is_displayed</a:t>
            </a:r>
            <a:r>
              <a:rPr lang="en-US" b="1" dirty="0">
                <a:solidFill>
                  <a:schemeClr val="tx1"/>
                </a:solidFill>
              </a:rPr>
              <a:t>(self):</a:t>
            </a:r>
          </a:p>
          <a:p>
            <a:pPr marL="523875"/>
            <a:r>
              <a:rPr lang="en-US" b="1" dirty="0">
                <a:solidFill>
                  <a:schemeClr val="tx1"/>
                </a:solidFill>
              </a:rPr>
              <a:t>        return </a:t>
            </a:r>
            <a:r>
              <a:rPr lang="en-US" b="1" dirty="0" err="1">
                <a:solidFill>
                  <a:schemeClr val="tx1"/>
                </a:solidFill>
              </a:rPr>
              <a:t>self.player.role</a:t>
            </a:r>
            <a:r>
              <a:rPr lang="en-US" b="1" dirty="0">
                <a:solidFill>
                  <a:schemeClr val="tx1"/>
                </a:solidFill>
              </a:rPr>
              <a:t>() == 'Responder'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6917872" y="310243"/>
            <a:ext cx="5045528" cy="3641271"/>
          </a:xfrm>
          <a:prstGeom prst="borderCallout1">
            <a:avLst>
              <a:gd name="adj1" fmla="val 54725"/>
              <a:gd name="adj2" fmla="val 519"/>
              <a:gd name="adj3" fmla="val 76505"/>
              <a:gd name="adj4" fmla="val -97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Accept(Page):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smtClean="0"/>
              <a:t>‘group’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form_fields</a:t>
            </a:r>
            <a:r>
              <a:rPr lang="en-US" dirty="0" smtClean="0"/>
              <a:t> </a:t>
            </a:r>
            <a:r>
              <a:rPr lang="en-US" dirty="0"/>
              <a:t>= ['accept']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is_displayed</a:t>
            </a:r>
            <a:r>
              <a:rPr lang="en-US" dirty="0"/>
              <a:t>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self.player.role</a:t>
            </a:r>
            <a:r>
              <a:rPr lang="en-US" dirty="0"/>
              <a:t>() == 'Responder'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vars_for_template</a:t>
            </a:r>
            <a:r>
              <a:rPr lang="en-US" dirty="0"/>
              <a:t>(self):</a:t>
            </a:r>
          </a:p>
          <a:p>
            <a:r>
              <a:rPr lang="en-US" dirty="0"/>
              <a:t>        return {'</a:t>
            </a:r>
            <a:r>
              <a:rPr lang="en-US" dirty="0" err="1"/>
              <a:t>offer_text</a:t>
            </a:r>
            <a:r>
              <a:rPr lang="en-US" dirty="0"/>
              <a:t>': "The Proposer offers you {} points. Would you like \</a:t>
            </a:r>
          </a:p>
          <a:p>
            <a:r>
              <a:rPr lang="en-US" dirty="0"/>
              <a:t>         to accept or reject this </a:t>
            </a:r>
            <a:r>
              <a:rPr lang="en-US" dirty="0" err="1"/>
              <a:t>offer?".format</a:t>
            </a:r>
            <a:r>
              <a:rPr lang="en-US" dirty="0"/>
              <a:t>(</a:t>
            </a:r>
            <a:r>
              <a:rPr lang="en-US" dirty="0" err="1"/>
              <a:t>self.group.offer</a:t>
            </a:r>
            <a:r>
              <a:rPr lang="en-US" dirty="0"/>
              <a:t>)}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6096000" y="3999706"/>
            <a:ext cx="5627914" cy="2510857"/>
          </a:xfrm>
          <a:prstGeom prst="borderCallout1">
            <a:avLst>
              <a:gd name="adj1" fmla="val 54725"/>
              <a:gd name="adj2" fmla="val 519"/>
              <a:gd name="adj3" fmla="val -17148"/>
              <a:gd name="adj4" fmla="val -761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ResultsWaitPage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err="1"/>
              <a:t>title_text</a:t>
            </a:r>
            <a:r>
              <a:rPr lang="en-US" dirty="0"/>
              <a:t> = "You are Proposer"</a:t>
            </a:r>
          </a:p>
          <a:p>
            <a:r>
              <a:rPr lang="en-US" dirty="0"/>
              <a:t>    </a:t>
            </a:r>
            <a:r>
              <a:rPr lang="en-US" dirty="0" err="1"/>
              <a:t>body_text</a:t>
            </a:r>
            <a:r>
              <a:rPr lang="en-US" dirty="0"/>
              <a:t> = "Please wait while the Responder decides about accepting \</a:t>
            </a:r>
          </a:p>
          <a:p>
            <a:r>
              <a:rPr lang="en-US" dirty="0"/>
              <a:t>    or rejecting your offer..."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after_all_players_arrive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self.group.set_payoffs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54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dynamic label in Accept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block content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group.accept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label=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offer_text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1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976257" y="1077686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55130" y="3158262"/>
            <a:ext cx="29010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76257" y="5238838"/>
            <a:ext cx="2258788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76256" y="-38395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977744" y="4699996"/>
            <a:ext cx="16437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62801" y="5930082"/>
            <a:ext cx="2128156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838199" y="1940312"/>
            <a:ext cx="4348843" cy="2066025"/>
          </a:xfrm>
          <a:prstGeom prst="borderCallout1">
            <a:avLst>
              <a:gd name="adj1" fmla="val 51663"/>
              <a:gd name="adj2" fmla="val 99532"/>
              <a:gd name="adj3" fmla="val 135250"/>
              <a:gd name="adj4" fmla="val 14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class Results(Page):</a:t>
            </a:r>
          </a:p>
          <a:p>
            <a:r>
              <a:rPr lang="en-US" sz="2200" dirty="0"/>
              <a:t>    </a:t>
            </a: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vars_for_template</a:t>
            </a:r>
            <a:r>
              <a:rPr lang="en-US" sz="2200" dirty="0"/>
              <a:t>(self):</a:t>
            </a:r>
          </a:p>
          <a:p>
            <a:r>
              <a:rPr lang="en-US" sz="2200" dirty="0"/>
              <a:t>        return {'accept': 'Accept' if </a:t>
            </a:r>
            <a:r>
              <a:rPr lang="en-US" sz="2200" b="1" u="sng" dirty="0" err="1"/>
              <a:t>self.group.accept</a:t>
            </a:r>
            <a:r>
              <a:rPr lang="en-US" sz="2200" b="1" u="sng" dirty="0"/>
              <a:t> </a:t>
            </a:r>
            <a:r>
              <a:rPr lang="en-US" sz="2200" dirty="0"/>
              <a:t>else 'Reject'}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1694985" y="5598024"/>
            <a:ext cx="3252572" cy="945060"/>
          </a:xfrm>
          <a:prstGeom prst="borderCallout1">
            <a:avLst>
              <a:gd name="adj1" fmla="val 57390"/>
              <a:gd name="adj2" fmla="val 99193"/>
              <a:gd name="adj3" fmla="val 70257"/>
              <a:gd name="adj4" fmla="val 1695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</a:t>
            </a:r>
            <a:r>
              <a:rPr lang="en-US" dirty="0" err="1" smtClean="0"/>
              <a:t>settings.py</a:t>
            </a:r>
            <a:r>
              <a:rPr lang="en-US" dirty="0" smtClean="0"/>
              <a:t>:</a:t>
            </a:r>
          </a:p>
          <a:p>
            <a:r>
              <a:rPr lang="en-US" dirty="0"/>
              <a:t>POINTS_DECIMAL_PLACES = 2</a:t>
            </a:r>
          </a:p>
        </p:txBody>
      </p:sp>
    </p:spTree>
    <p:extLst>
      <p:ext uri="{BB962C8B-B14F-4D97-AF65-F5344CB8AC3E}">
        <p14:creationId xmlns:p14="http://schemas.microsoft.com/office/powerpoint/2010/main" val="18021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thenib.imgix.net/usq/eeb8c9ad-4521-48b3-a18a-a5c5f42788f6/the-ultimatum-game-4af0e8c7e365-1.png?auto=compress,format&amp;cs=srgb&amp;_=6ba7adaf81cf39e6f9cdbf847a98e5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14" y="1910443"/>
            <a:ext cx="65151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36914" y="6351814"/>
            <a:ext cx="615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https://</a:t>
            </a:r>
            <a:r>
              <a:rPr lang="en-US" dirty="0" err="1"/>
              <a:t>thenib.com</a:t>
            </a:r>
            <a:r>
              <a:rPr lang="en-US" dirty="0"/>
              <a:t>/the-ultimatum-game-4af0e8c7e365</a:t>
            </a:r>
          </a:p>
        </p:txBody>
      </p:sp>
    </p:spTree>
    <p:extLst>
      <p:ext uri="{BB962C8B-B14F-4D97-AF65-F5344CB8AC3E}">
        <p14:creationId xmlns:p14="http://schemas.microsoft.com/office/powerpoint/2010/main" val="121003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thenib.imgix.net/usq/ad5c08f3-b285-477e-8c24-1b5f1ca12d4a/the-ultimatum-game-4af0e8c7e365-2.png?auto=compress,format&amp;cs=srgb&amp;_=ffbf20faf1bdf64342cf7f598e2ceb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14" y="1845129"/>
            <a:ext cx="65151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6914" y="6351814"/>
            <a:ext cx="615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https://</a:t>
            </a:r>
            <a:r>
              <a:rPr lang="en-US" dirty="0" err="1"/>
              <a:t>thenib.com</a:t>
            </a:r>
            <a:r>
              <a:rPr lang="en-US" dirty="0"/>
              <a:t>/the-ultimatum-game-4af0e8c7e365</a:t>
            </a:r>
          </a:p>
        </p:txBody>
      </p:sp>
    </p:spTree>
    <p:extLst>
      <p:ext uri="{BB962C8B-B14F-4D97-AF65-F5344CB8AC3E}">
        <p14:creationId xmlns:p14="http://schemas.microsoft.com/office/powerpoint/2010/main" val="45320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thenib.imgix.net/usq/b246a690-e2e3-45d6-9e4b-d878e4cba6fb/the-ultimatum-game-4af0e8c7e365-3.png?auto=compress,format&amp;cs=srgb&amp;_=699ffcaff91745329ee6bbe76d212a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5" y="1877786"/>
            <a:ext cx="65151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6914" y="6351814"/>
            <a:ext cx="615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https://</a:t>
            </a:r>
            <a:r>
              <a:rPr lang="en-US" dirty="0" err="1"/>
              <a:t>thenib.com</a:t>
            </a:r>
            <a:r>
              <a:rPr lang="en-US" dirty="0"/>
              <a:t>/the-ultimatum-game-4af0e8c7e365</a:t>
            </a:r>
          </a:p>
        </p:txBody>
      </p:sp>
    </p:spTree>
    <p:extLst>
      <p:ext uri="{BB962C8B-B14F-4D97-AF65-F5344CB8AC3E}">
        <p14:creationId xmlns:p14="http://schemas.microsoft.com/office/powerpoint/2010/main" val="19792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700338" indent="739775"/>
            <a:r>
              <a:rPr lang="en-US" dirty="0" smtClean="0"/>
              <a:t>Ultimatum game: meta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16808"/>
            <a:ext cx="4127500" cy="648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4900" y="6204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39343" y="5763986"/>
            <a:ext cx="7129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</a:t>
            </a:r>
            <a:r>
              <a:rPr lang="en-US" dirty="0" err="1"/>
              <a:t>Oosterbeek</a:t>
            </a:r>
            <a:r>
              <a:rPr lang="en-US" dirty="0"/>
              <a:t>, H., </a:t>
            </a:r>
            <a:r>
              <a:rPr lang="en-US" dirty="0" err="1"/>
              <a:t>Sloof</a:t>
            </a:r>
            <a:r>
              <a:rPr lang="en-US" dirty="0"/>
              <a:t>, R. and Van De </a:t>
            </a:r>
            <a:r>
              <a:rPr lang="en-US" dirty="0" err="1"/>
              <a:t>Kuilen</a:t>
            </a:r>
            <a:r>
              <a:rPr lang="en-US" dirty="0"/>
              <a:t>, G., 2004. </a:t>
            </a:r>
            <a:endParaRPr lang="en-US" dirty="0" smtClean="0"/>
          </a:p>
          <a:p>
            <a:r>
              <a:rPr lang="en-US" dirty="0" smtClean="0"/>
              <a:t>Cultural </a:t>
            </a:r>
            <a:r>
              <a:rPr lang="en-US" dirty="0"/>
              <a:t>differences in ultimatum game experiments: </a:t>
            </a:r>
            <a:endParaRPr lang="en-US" dirty="0" smtClean="0"/>
          </a:p>
          <a:p>
            <a:r>
              <a:rPr lang="en-US" dirty="0" smtClean="0"/>
              <a:t>Evidence </a:t>
            </a:r>
            <a:r>
              <a:rPr lang="en-US" dirty="0"/>
              <a:t>from a meta-analysis. </a:t>
            </a:r>
            <a:r>
              <a:rPr lang="en-US" i="1" dirty="0"/>
              <a:t>Experimental economics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(2), pp.171-188.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8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The workflow: </a:t>
            </a:r>
          </a:p>
          <a:p>
            <a:pPr fontAlgn="base"/>
            <a:r>
              <a:rPr lang="en-US" dirty="0" smtClean="0"/>
              <a:t>1. Introduction</a:t>
            </a:r>
          </a:p>
          <a:p>
            <a:pPr fontAlgn="base"/>
            <a:r>
              <a:rPr lang="en-US" dirty="0" smtClean="0"/>
              <a:t>2. Player 1 decides about an offer, Player 2 waits</a:t>
            </a:r>
          </a:p>
          <a:p>
            <a:pPr fontAlgn="base"/>
            <a:r>
              <a:rPr lang="en-US" dirty="0" smtClean="0"/>
              <a:t>3. Player 2 decides whether accepting or not. Player 1 waits.</a:t>
            </a:r>
          </a:p>
          <a:p>
            <a:pPr fontAlgn="base"/>
            <a:r>
              <a:rPr lang="en-US" dirty="0" smtClean="0"/>
              <a:t>4. Both see the results.</a:t>
            </a:r>
          </a:p>
          <a:p>
            <a:pPr marL="0" indent="0" fontAlgn="base">
              <a:buNone/>
            </a:pPr>
            <a:r>
              <a:rPr lang="en-US" dirty="0" smtClean="0"/>
              <a:t>We need 6 pages. For (2) and (3) we a set of (</a:t>
            </a:r>
            <a:r>
              <a:rPr lang="en-US" i="1" dirty="0" smtClean="0"/>
              <a:t>Page, </a:t>
            </a:r>
            <a:r>
              <a:rPr lang="en-US" i="1" dirty="0" err="1" smtClean="0"/>
              <a:t>WaitPage</a:t>
            </a:r>
            <a:r>
              <a:rPr lang="en-US" dirty="0" smtClean="0"/>
              <a:t>)</a:t>
            </a:r>
          </a:p>
          <a:p>
            <a:pPr marL="0" indent="0" fontAlgn="base">
              <a:buNone/>
            </a:pPr>
            <a:r>
              <a:rPr lang="en-US" i="1" dirty="0" smtClean="0"/>
              <a:t>Page </a:t>
            </a:r>
            <a:r>
              <a:rPr lang="en-US" dirty="0" smtClean="0"/>
              <a:t>in (2) will be shown only to Proposer </a:t>
            </a:r>
          </a:p>
          <a:p>
            <a:pPr marL="0" indent="0" fontAlgn="base">
              <a:buNone/>
            </a:pPr>
            <a:r>
              <a:rPr lang="en-US" i="1" dirty="0"/>
              <a:t>Page </a:t>
            </a:r>
            <a:r>
              <a:rPr lang="en-US" dirty="0"/>
              <a:t>in </a:t>
            </a:r>
            <a:r>
              <a:rPr lang="en-US" dirty="0" smtClean="0"/>
              <a:t>(3) </a:t>
            </a:r>
            <a:r>
              <a:rPr lang="en-US" dirty="0"/>
              <a:t>will be shown only to </a:t>
            </a:r>
            <a:r>
              <a:rPr lang="en-US" dirty="0" smtClean="0"/>
              <a:t>Responder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76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330"/>
            <a:ext cx="12192000" cy="1690688"/>
          </a:xfrm>
        </p:spPr>
        <p:txBody>
          <a:bodyPr/>
          <a:lstStyle/>
          <a:p>
            <a:r>
              <a:rPr lang="en-US" smtClean="0"/>
              <a:t>Ultimatum game </a:t>
            </a:r>
            <a:r>
              <a:rPr lang="en-US" dirty="0" smtClean="0"/>
              <a:t>-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Player(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role(self):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if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self.id_in_group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==1: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’sender’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else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'receiver’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role() </a:t>
            </a:r>
            <a:r>
              <a:rPr lang="en-US" dirty="0" smtClean="0"/>
              <a:t>is a method of a Player’s model</a:t>
            </a:r>
          </a:p>
          <a:p>
            <a:r>
              <a:rPr lang="en-US" dirty="0" smtClean="0"/>
              <a:t>we can use id of a player within a group to assign roles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. or any other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 </a:t>
            </a:r>
            <a:r>
              <a:rPr lang="en-US" dirty="0" smtClean="0"/>
              <a:t>game </a:t>
            </a:r>
            <a:r>
              <a:rPr lang="mr-IN" dirty="0" smtClean="0"/>
              <a:t>–</a:t>
            </a:r>
            <a:r>
              <a:rPr lang="en-US" dirty="0" smtClean="0"/>
              <a:t> conditional view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Decision(Page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 'group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dg_decision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self.player.role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'dictator'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is a method built-in in a Page</a:t>
            </a:r>
          </a:p>
          <a:p>
            <a:r>
              <a:rPr lang="en-US" dirty="0" smtClean="0"/>
              <a:t>by default it is shown to all players</a:t>
            </a:r>
          </a:p>
          <a:p>
            <a:r>
              <a:rPr lang="en-US" dirty="0" smtClean="0"/>
              <a:t>if under certain condition it returns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 smtClean="0"/>
              <a:t>, it is skipped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9091</TotalTime>
  <Words>2336</Words>
  <Application>Microsoft Macintosh PowerPoint</Application>
  <PresentationFormat>Widescreen</PresentationFormat>
  <Paragraphs>501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Calibri</vt:lpstr>
      <vt:lpstr>Consolas</vt:lpstr>
      <vt:lpstr>Courier</vt:lpstr>
      <vt:lpstr>Courier New</vt:lpstr>
      <vt:lpstr>Futura Medium</vt:lpstr>
      <vt:lpstr>Helvetica Neue</vt:lpstr>
      <vt:lpstr>Helvetica Neue Light</vt:lpstr>
      <vt:lpstr>Helvetica Neue Medium</vt:lpstr>
      <vt:lpstr>Lucida Console</vt:lpstr>
      <vt:lpstr>Times New Roman</vt:lpstr>
      <vt:lpstr>Arial</vt:lpstr>
      <vt:lpstr>Office Theme</vt:lpstr>
      <vt:lpstr>oTree workshop</vt:lpstr>
      <vt:lpstr>Ultimatum game</vt:lpstr>
      <vt:lpstr>Ultimatum game</vt:lpstr>
      <vt:lpstr>Ultimatum game</vt:lpstr>
      <vt:lpstr>Ultimatum game</vt:lpstr>
      <vt:lpstr>Ultimatum game: meta</vt:lpstr>
      <vt:lpstr>Ultimatum: planning</vt:lpstr>
      <vt:lpstr>Ultimatum game - roles</vt:lpstr>
      <vt:lpstr>Ultimatum game – conditional view</vt:lpstr>
      <vt:lpstr>WaitPage</vt:lpstr>
      <vt:lpstr>Templates: loops, conditions</vt:lpstr>
      <vt:lpstr>Other players info</vt:lpstr>
      <vt:lpstr>Ultimatum. Screen 1. Intro</vt:lpstr>
      <vt:lpstr>Ultimatum. Screen 2. Offer</vt:lpstr>
      <vt:lpstr>Ultimatum. Screen 3. Accept/Reject</vt:lpstr>
      <vt:lpstr>Ultimatum. Screen 4. Results</vt:lpstr>
      <vt:lpstr>Ultimatum: some preliminary prep</vt:lpstr>
      <vt:lpstr>Ultimatum: multi-player game</vt:lpstr>
      <vt:lpstr>Ultimatum: models.py</vt:lpstr>
      <vt:lpstr>Ultimatum: models.py</vt:lpstr>
      <vt:lpstr>Static files: how insert an image?</vt:lpstr>
      <vt:lpstr>Ultimatum: views.py</vt:lpstr>
      <vt:lpstr>Ultimatum: views.py</vt:lpstr>
      <vt:lpstr>Ultimatum: dynamic label in Accept</vt:lpstr>
      <vt:lpstr>Ultimatum.  Results</vt:lpstr>
      <vt:lpstr>Ultimatum.  Results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86</cp:revision>
  <dcterms:created xsi:type="dcterms:W3CDTF">2018-05-14T20:05:36Z</dcterms:created>
  <dcterms:modified xsi:type="dcterms:W3CDTF">2018-05-28T22:02:14Z</dcterms:modified>
</cp:coreProperties>
</file>